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3" r:id="rId4"/>
    <p:sldId id="266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376E-9F36-427F-9E7B-ED9EF9196D7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A18B6-6957-40EC-A1C4-F53D96EB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A18B6-6957-40EC-A1C4-F53D96EB08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A18B6-6957-40EC-A1C4-F53D96EB08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0DE61-7555-48F1-86DB-C0561B6765D6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Здоровое питание –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путь к отличным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знаниям!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4077072"/>
            <a:ext cx="4861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Баженова </a:t>
            </a:r>
            <a:r>
              <a:rPr lang="ru-RU" sz="2400" b="1" dirty="0" smtClean="0"/>
              <a:t>Наталья П</a:t>
            </a:r>
            <a:r>
              <a:rPr lang="ru-RU" sz="2400" b="1" dirty="0" smtClean="0"/>
              <a:t>авловна</a:t>
            </a:r>
            <a:endParaRPr lang="ru-RU" sz="2400" b="1" dirty="0" smtClean="0"/>
          </a:p>
          <a:p>
            <a:r>
              <a:rPr lang="ru-RU" sz="2400" b="1" dirty="0" smtClean="0"/>
              <a:t>Левина </a:t>
            </a:r>
            <a:r>
              <a:rPr lang="ru-RU" sz="2400" b="1" dirty="0" smtClean="0"/>
              <a:t>Наталья В</a:t>
            </a:r>
            <a:r>
              <a:rPr lang="ru-RU" sz="2400" b="1" dirty="0" smtClean="0"/>
              <a:t>ладимировна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Снова Сладкоежка бодрый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здоровый,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румянец на щеках вовсе не от колы!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Ешь полезные продукты,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Занимайся спортом –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Будешь ты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учёбе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первым,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здоровье гордым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874aba588476d6121ccb687a11c5bdd_aa.jpg"/>
          <p:cNvPicPr>
            <a:picLocks noChangeAspect="1"/>
          </p:cNvPicPr>
          <p:nvPr/>
        </p:nvPicPr>
        <p:blipFill>
          <a:blip r:embed="rId3" cstate="print"/>
          <a:srcRect r="45720" b="-2500"/>
          <a:stretch>
            <a:fillRect/>
          </a:stretch>
        </p:blipFill>
        <p:spPr>
          <a:xfrm>
            <a:off x="2428860" y="3018467"/>
            <a:ext cx="2711033" cy="3839533"/>
          </a:xfrm>
          <a:prstGeom prst="rect">
            <a:avLst/>
          </a:prstGeom>
        </p:spPr>
      </p:pic>
      <p:pic>
        <p:nvPicPr>
          <p:cNvPr id="4" name="Рисунок 3" descr="doktor-zo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643050"/>
            <a:ext cx="285037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714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Будем нынче уважать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Полезные продукты: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Рыбу, кашу, молоко,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Овощи и фрукты!</a:t>
            </a:r>
          </a:p>
        </p:txBody>
      </p:sp>
      <p:pic>
        <p:nvPicPr>
          <p:cNvPr id="3" name="Рисунок 2" descr="igry-minony-on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786058"/>
            <a:ext cx="5738826" cy="3586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хочешь быть здоровым -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Кушай булочки в столовой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4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714489"/>
            <a:ext cx="5323660" cy="30003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Рисунок 3" descr="m2.jpg"/>
          <p:cNvPicPr>
            <a:picLocks noChangeAspect="1"/>
          </p:cNvPicPr>
          <p:nvPr/>
        </p:nvPicPr>
        <p:blipFill>
          <a:blip r:embed="rId4" cstate="print"/>
          <a:srcRect l="15385" r="12820"/>
          <a:stretch>
            <a:fillRect/>
          </a:stretch>
        </p:blipFill>
        <p:spPr>
          <a:xfrm>
            <a:off x="714348" y="3357562"/>
            <a:ext cx="2000264" cy="2786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857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хочешь стать атлетом 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Кушай вкусные котлеты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кашку с винегретом!</a:t>
            </a:r>
          </a:p>
        </p:txBody>
      </p:sp>
      <p:pic>
        <p:nvPicPr>
          <p:cNvPr id="3" name="Рисунок 2" descr="500e5cd4-da22-8062-da22-806d3e7c2387.photo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857364"/>
            <a:ext cx="2743200" cy="2743200"/>
          </a:xfrm>
          <a:prstGeom prst="rect">
            <a:avLst/>
          </a:prstGeom>
        </p:spPr>
      </p:pic>
      <p:pic>
        <p:nvPicPr>
          <p:cNvPr id="4" name="Рисунок 3" descr="DSC_3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785926"/>
            <a:ext cx="3214710" cy="213376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винегр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214818"/>
            <a:ext cx="3214694" cy="214312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0004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и душа не в теле 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Налетайте на тефтели!</a:t>
            </a:r>
          </a:p>
        </p:txBody>
      </p:sp>
      <p:pic>
        <p:nvPicPr>
          <p:cNvPr id="3" name="Рисунок 2" descr="скачанные файлы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744958" cy="3157554"/>
          </a:xfrm>
          <a:prstGeom prst="rect">
            <a:avLst/>
          </a:prstGeom>
        </p:spPr>
      </p:pic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92880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000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 оценкой не везёт 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Вам поможет бутерброд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яблочный компот!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IqqO1YyO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143116"/>
            <a:ext cx="3273552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82453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496" y="2564904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1628799"/>
            <a:ext cx="603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Моё любимое блюдо!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3118"/>
            <a:ext cx="4716016" cy="299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4279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0405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064" y="2564904"/>
            <a:ext cx="48369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34888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«Мы живём не для того , чтобы есть, </a:t>
            </a:r>
          </a:p>
          <a:p>
            <a:pPr algn="r"/>
            <a:r>
              <a:rPr lang="ru-RU" sz="32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а едим,  для того, чтобы жить».</a:t>
            </a:r>
          </a:p>
          <a:p>
            <a:pPr algn="r"/>
            <a:r>
              <a:rPr lang="ru-RU" sz="32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        Сократ</a:t>
            </a:r>
            <a:endParaRPr lang="ru-RU" sz="3200" b="1" dirty="0">
              <a:solidFill>
                <a:srgbClr val="00997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571744"/>
            <a:ext cx="841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за здоровое питание!!!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85728"/>
            <a:ext cx="2633536" cy="30003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40243" y="4143380"/>
            <a:ext cx="8803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«Здоровое питание»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316.jpg"/>
          <p:cNvPicPr>
            <a:picLocks noChangeAspect="1"/>
          </p:cNvPicPr>
          <p:nvPr/>
        </p:nvPicPr>
        <p:blipFill>
          <a:blip r:embed="rId3" cstate="print"/>
          <a:srcRect l="13600" r="11600" b="1786"/>
          <a:stretch>
            <a:fillRect/>
          </a:stretch>
        </p:blipFill>
        <p:spPr>
          <a:xfrm>
            <a:off x="857224" y="928670"/>
            <a:ext cx="3143272" cy="3929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500042"/>
            <a:ext cx="47863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Сладкоежка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Сладкоежкин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Люблю вкусно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поесть: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Мармелад,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пирожное,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Булочки, ватрушки,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Сдобные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пампушки!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«Марсы», чипсы и «Пикник»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Развивают аппетит.</a:t>
            </a:r>
          </a:p>
          <a:p>
            <a:endParaRPr lang="ru-RU" dirty="0"/>
          </a:p>
        </p:txBody>
      </p:sp>
      <p:pic>
        <p:nvPicPr>
          <p:cNvPr id="4" name="Рисунок 3" descr="mars50.jpg"/>
          <p:cNvPicPr>
            <a:picLocks noChangeAspect="1"/>
          </p:cNvPicPr>
          <p:nvPr/>
        </p:nvPicPr>
        <p:blipFill>
          <a:blip r:embed="rId4" cstate="print"/>
          <a:srcRect t="21053" r="-6409" b="27459"/>
          <a:stretch>
            <a:fillRect/>
          </a:stretch>
        </p:blipFill>
        <p:spPr>
          <a:xfrm>
            <a:off x="857224" y="5357826"/>
            <a:ext cx="2214578" cy="1071570"/>
          </a:xfrm>
          <a:prstGeom prst="rect">
            <a:avLst/>
          </a:prstGeom>
        </p:spPr>
      </p:pic>
      <p:pic>
        <p:nvPicPr>
          <p:cNvPr id="5" name="Рисунок 4" descr="скачанные файлы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929198"/>
            <a:ext cx="1643074" cy="1643074"/>
          </a:xfrm>
          <a:prstGeom prst="rect">
            <a:avLst/>
          </a:prstGeom>
        </p:spPr>
      </p:pic>
      <p:pic>
        <p:nvPicPr>
          <p:cNvPr id="6" name="Рисунок 5" descr="shokoladnyj-batonchik-picnic-mega-gretskij-oreh-otzyvy-1363904206.jpg"/>
          <p:cNvPicPr>
            <a:picLocks noChangeAspect="1"/>
          </p:cNvPicPr>
          <p:nvPr/>
        </p:nvPicPr>
        <p:blipFill>
          <a:blip r:embed="rId6" cstate="print"/>
          <a:srcRect t="20703" r="3125" b="20703"/>
          <a:stretch>
            <a:fillRect/>
          </a:stretch>
        </p:blipFill>
        <p:spPr>
          <a:xfrm>
            <a:off x="5857884" y="4714884"/>
            <a:ext cx="2598428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71480"/>
            <a:ext cx="642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Ой, ой! Что-то у меня живот заболел!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 боку боль! Ой, и голова заболела!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А-а-а! И зубы болят! Побегу в больницу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3" cstate="print"/>
          <a:srcRect r="47656" b="1250"/>
          <a:stretch>
            <a:fillRect/>
          </a:stretch>
        </p:blipFill>
        <p:spPr>
          <a:xfrm>
            <a:off x="2500298" y="2214550"/>
            <a:ext cx="3938103" cy="46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print"/>
          <a:srcRect r="47656" b="1250"/>
          <a:stretch>
            <a:fillRect/>
          </a:stretch>
        </p:blipFill>
        <p:spPr>
          <a:xfrm>
            <a:off x="3071802" y="3571876"/>
            <a:ext cx="2308594" cy="2722082"/>
          </a:xfrm>
          <a:prstGeom prst="rect">
            <a:avLst/>
          </a:prstGeom>
        </p:spPr>
      </p:pic>
      <p:pic>
        <p:nvPicPr>
          <p:cNvPr id="5" name="Рисунок 4" descr="picture_mirr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785794"/>
            <a:ext cx="3780358" cy="4857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428604"/>
            <a:ext cx="5000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хочешь быть здоровым,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Бодрым, умным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весёлым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Ешь побольше овощей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Фруктов, кашек и борщей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Чипсы, кола – ерунда!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Каша, зелень – вот еда!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зайдём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в огород –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Витаминов полон рот: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петрушка, и лучок,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Сельдерей, и чесночок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VpZiPN08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876"/>
            <a:ext cx="3786182" cy="26201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42910" y="3571876"/>
            <a:ext cx="3786214" cy="26432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714348" y="3571876"/>
            <a:ext cx="3714776" cy="26432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 descr="1451709836_drobnoe-pitanie-poles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643314"/>
            <a:ext cx="4064029" cy="228601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5" name="Рисунок 14" descr="picture_mirr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57166"/>
            <a:ext cx="1851532" cy="237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00042"/>
            <a:ext cx="5643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Всем известно, всем понятно,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здоровым быть приятно.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Только надо знать,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здоровым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стать!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n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285992"/>
            <a:ext cx="5976151" cy="398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428604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Мойте руки, ешьте чаще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Понемножку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шести!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Ничего болеть не будет,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Будем умными расти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ойте руки правиль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8250" y="2500306"/>
            <a:ext cx="383325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295</Words>
  <Application>Microsoft Office PowerPoint</Application>
  <PresentationFormat>Экран (4:3)</PresentationFormat>
  <Paragraphs>59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Здоровое питание –  путь к отличным  знаниям!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– залог здоровья!</dc:title>
  <dc:creator>home</dc:creator>
  <cp:lastModifiedBy>Наталья</cp:lastModifiedBy>
  <cp:revision>29</cp:revision>
  <dcterms:created xsi:type="dcterms:W3CDTF">2016-04-17T18:36:17Z</dcterms:created>
  <dcterms:modified xsi:type="dcterms:W3CDTF">2017-02-14T05:27:31Z</dcterms:modified>
</cp:coreProperties>
</file>